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26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3444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10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448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249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342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7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00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314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4781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D3A8CAF-2CCB-40DC-9E37-9F9AAAD40016}" type="datetimeFigureOut">
              <a:rPr lang="en-ID" smtClean="0"/>
              <a:t>24/03/2025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2176417-F755-4A1F-8FFE-B7A386E2B5DC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46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B2-5E2F-4350-BC29-6403A551F8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Penjelasan</a:t>
            </a:r>
            <a:r>
              <a:rPr lang="en-US" sz="3600" dirty="0"/>
              <a:t> </a:t>
            </a:r>
            <a:r>
              <a:rPr lang="en-US" sz="3600" dirty="0" err="1"/>
              <a:t>Komponen</a:t>
            </a:r>
            <a:r>
              <a:rPr lang="en-US" sz="3600" dirty="0"/>
              <a:t> Out-of-Pocket Expenses (Reimbursable Expenses)</a:t>
            </a:r>
            <a:endParaRPr lang="en-ID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BC1C2-AFA2-45B3-9BCD-9C2DD7579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4644" y="4960137"/>
            <a:ext cx="3591339" cy="1655762"/>
          </a:xfrm>
        </p:spPr>
        <p:txBody>
          <a:bodyPr>
            <a:noAutofit/>
          </a:bodyPr>
          <a:lstStyle/>
          <a:p>
            <a:r>
              <a:rPr lang="en-US" sz="1800" dirty="0" err="1"/>
              <a:t>Judistira</a:t>
            </a:r>
            <a:r>
              <a:rPr lang="en-US" sz="1800" dirty="0"/>
              <a:t> </a:t>
            </a:r>
            <a:r>
              <a:rPr lang="en-US" sz="1800" dirty="0" err="1"/>
              <a:t>Hasbullah</a:t>
            </a:r>
            <a:endParaRPr lang="en-US" sz="1800" dirty="0"/>
          </a:p>
          <a:p>
            <a:r>
              <a:rPr lang="en-US" sz="1800" dirty="0"/>
              <a:t>Financial Management Specialist</a:t>
            </a:r>
          </a:p>
          <a:p>
            <a:r>
              <a:rPr lang="en-US" sz="1800" dirty="0"/>
              <a:t>PMTC – IISAP</a:t>
            </a:r>
          </a:p>
          <a:p>
            <a:r>
              <a:rPr lang="en-US" sz="1800" dirty="0"/>
              <a:t>Kementerian </a:t>
            </a:r>
            <a:r>
              <a:rPr lang="en-US" sz="1800" dirty="0" err="1"/>
              <a:t>Kelautan</a:t>
            </a:r>
            <a:r>
              <a:rPr lang="en-US" sz="1800" dirty="0"/>
              <a:t> dan </a:t>
            </a:r>
            <a:r>
              <a:rPr lang="en-US" sz="1800" dirty="0" err="1"/>
              <a:t>Perikanan</a:t>
            </a:r>
            <a:endParaRPr lang="en-US" sz="1800" dirty="0"/>
          </a:p>
          <a:p>
            <a:r>
              <a:rPr lang="en-US" sz="1800" dirty="0"/>
              <a:t>Jakarta</a:t>
            </a:r>
          </a:p>
          <a:p>
            <a:r>
              <a:rPr lang="en-US" sz="1800" dirty="0"/>
              <a:t>2025</a:t>
            </a: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1774097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6EA85-5B71-4A0F-B032-8D624334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3600" dirty="0" err="1"/>
              <a:t>Kasus</a:t>
            </a:r>
            <a:endParaRPr lang="en-ID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DDAE2-8F18-4C96-BD13-AE0A37D946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84" t="29555" r="39347" b="11286"/>
          <a:stretch/>
        </p:blipFill>
        <p:spPr>
          <a:xfrm>
            <a:off x="2835966" y="1452498"/>
            <a:ext cx="6095999" cy="496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62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9783EE-8290-4480-BD22-D34D2F0C7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14" t="18341" r="24904" b="23466"/>
          <a:stretch/>
        </p:blipFill>
        <p:spPr>
          <a:xfrm>
            <a:off x="2305879" y="428999"/>
            <a:ext cx="7712765" cy="612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5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0DA9AD-EF37-44D1-96CF-BBA1F241EB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31" t="32842" r="24783" b="29652"/>
          <a:stretch/>
        </p:blipFill>
        <p:spPr>
          <a:xfrm>
            <a:off x="1908312" y="1219200"/>
            <a:ext cx="8598477" cy="441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0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FD1C14-4A49-428B-924A-EE3F608B07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22" t="20855" r="25000" b="64259"/>
          <a:stretch/>
        </p:blipFill>
        <p:spPr>
          <a:xfrm>
            <a:off x="1575117" y="1550501"/>
            <a:ext cx="9486984" cy="19376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9B6C9F-D2DF-4EE4-9E2E-D0CF200CC3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31" t="42702" r="24783" b="46471"/>
          <a:stretch/>
        </p:blipFill>
        <p:spPr>
          <a:xfrm>
            <a:off x="1296823" y="3571458"/>
            <a:ext cx="9705598" cy="143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01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B1F959-AABE-4FA5-BC69-FDF5ACD69A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13" t="29942" r="24783" b="30232"/>
          <a:stretch/>
        </p:blipFill>
        <p:spPr>
          <a:xfrm>
            <a:off x="1948072" y="1120471"/>
            <a:ext cx="8614682" cy="46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0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7239-D667-4FC0-93FD-D42615180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Contoh</a:t>
            </a:r>
            <a:r>
              <a:rPr lang="en-US" sz="3200" dirty="0"/>
              <a:t> </a:t>
            </a:r>
            <a:r>
              <a:rPr lang="en-US" sz="3200" dirty="0" err="1"/>
              <a:t>Tanda</a:t>
            </a:r>
            <a:r>
              <a:rPr lang="en-US" sz="3200" dirty="0"/>
              <a:t> </a:t>
            </a:r>
            <a:r>
              <a:rPr lang="en-US" sz="3200" dirty="0" err="1"/>
              <a:t>Terima</a:t>
            </a:r>
            <a:r>
              <a:rPr lang="en-US" sz="3200" dirty="0"/>
              <a:t> yang </a:t>
            </a:r>
            <a:r>
              <a:rPr lang="en-US" sz="3200" dirty="0" err="1"/>
              <a:t>Sah</a:t>
            </a:r>
            <a:endParaRPr lang="en-ID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1FE601-1F77-49AF-B44B-5569BBAA34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48" t="11188" r="45652" b="9738"/>
          <a:stretch/>
        </p:blipFill>
        <p:spPr>
          <a:xfrm>
            <a:off x="4522603" y="1470991"/>
            <a:ext cx="3846145" cy="526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57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7239-D667-4FC0-93FD-D42615180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Contoh</a:t>
            </a:r>
            <a:r>
              <a:rPr lang="en-US" sz="3200" dirty="0"/>
              <a:t> </a:t>
            </a:r>
            <a:r>
              <a:rPr lang="en-US" sz="3200" dirty="0" err="1"/>
              <a:t>Tanda</a:t>
            </a:r>
            <a:r>
              <a:rPr lang="en-US" sz="3200" dirty="0"/>
              <a:t> </a:t>
            </a:r>
            <a:r>
              <a:rPr lang="en-US" sz="3200" dirty="0" err="1"/>
              <a:t>Terima</a:t>
            </a:r>
            <a:r>
              <a:rPr lang="en-US" sz="3200" dirty="0"/>
              <a:t> yang </a:t>
            </a:r>
            <a:r>
              <a:rPr lang="en-US" sz="3200" dirty="0" err="1"/>
              <a:t>Sah</a:t>
            </a:r>
            <a:r>
              <a:rPr lang="en-US" sz="3200" dirty="0"/>
              <a:t> (Rental Motor)</a:t>
            </a:r>
            <a:endParaRPr lang="en-ID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BDE7E6-81D3-4FFE-9477-8AA459260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44" t="22982" r="33805" b="19405"/>
          <a:stretch/>
        </p:blipFill>
        <p:spPr>
          <a:xfrm>
            <a:off x="2928725" y="1775789"/>
            <a:ext cx="6717834" cy="451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3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7239-D667-4FC0-93FD-D42615180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Contoh</a:t>
            </a:r>
            <a:r>
              <a:rPr lang="en-US" sz="3200" dirty="0"/>
              <a:t> </a:t>
            </a:r>
            <a:r>
              <a:rPr lang="en-US" sz="3200" dirty="0" err="1"/>
              <a:t>Tanda</a:t>
            </a:r>
            <a:r>
              <a:rPr lang="en-US" sz="3200" dirty="0"/>
              <a:t> </a:t>
            </a:r>
            <a:r>
              <a:rPr lang="en-US" sz="3200" dirty="0" err="1"/>
              <a:t>Terima</a:t>
            </a:r>
            <a:r>
              <a:rPr lang="en-US" sz="3200" dirty="0"/>
              <a:t> yang </a:t>
            </a:r>
            <a:r>
              <a:rPr lang="en-US" sz="3200" dirty="0" err="1"/>
              <a:t>Sah</a:t>
            </a:r>
            <a:r>
              <a:rPr lang="en-US" sz="3200" dirty="0"/>
              <a:t> (</a:t>
            </a:r>
            <a:r>
              <a:rPr lang="en-US" sz="3200" dirty="0" err="1"/>
              <a:t>Ganti</a:t>
            </a:r>
            <a:r>
              <a:rPr lang="en-US" sz="3200" dirty="0"/>
              <a:t> Oli)</a:t>
            </a:r>
            <a:endParaRPr lang="en-ID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630DB8-C9B2-4F5E-B072-499773CA0A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2" t="40382" r="32283" b="14379"/>
          <a:stretch/>
        </p:blipFill>
        <p:spPr>
          <a:xfrm>
            <a:off x="1921566" y="2107096"/>
            <a:ext cx="7673008" cy="310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73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60</TotalTime>
  <Words>47</Words>
  <Application>Microsoft Office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Tw Cen MT</vt:lpstr>
      <vt:lpstr>Tw Cen MT Condensed</vt:lpstr>
      <vt:lpstr>Wingdings 3</vt:lpstr>
      <vt:lpstr>Integral</vt:lpstr>
      <vt:lpstr>Penjelasan Komponen Out-of-Pocket Expenses (Reimbursable Expenses)</vt:lpstr>
      <vt:lpstr>Contoh Kasus</vt:lpstr>
      <vt:lpstr>PowerPoint Presentation</vt:lpstr>
      <vt:lpstr>PowerPoint Presentation</vt:lpstr>
      <vt:lpstr>PowerPoint Presentation</vt:lpstr>
      <vt:lpstr>PowerPoint Presentation</vt:lpstr>
      <vt:lpstr>Contoh Tanda Terima yang Sah</vt:lpstr>
      <vt:lpstr>Contoh Tanda Terima yang Sah (Rental Motor)</vt:lpstr>
      <vt:lpstr>Contoh Tanda Terima yang Sah (Ganti Oli)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Penjelasan Komponen Out-of-Pocket (Reimbursable Expenses)</dc:title>
  <dc:creator>MyLaptop</dc:creator>
  <cp:lastModifiedBy>MyLaptop</cp:lastModifiedBy>
  <cp:revision>13</cp:revision>
  <dcterms:created xsi:type="dcterms:W3CDTF">2025-03-17T01:44:46Z</dcterms:created>
  <dcterms:modified xsi:type="dcterms:W3CDTF">2025-03-24T01:39:58Z</dcterms:modified>
</cp:coreProperties>
</file>